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BDFC44-C12E-C7AE-AB9A-DFC82969C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5280B05-11DE-4F88-6C2B-E07F0D6A3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F23DAD3-7AF1-380F-B976-C74039E0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6099-B4BF-4829-8CCD-3AC211192C56}" type="datetimeFigureOut">
              <a:rPr lang="pl-PL" smtClean="0"/>
              <a:t>07.03.2026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D81D88-7C7B-53B2-06AB-165E67DBE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C2BFDF-2D23-7E08-84BA-82D68106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36F0-872C-436B-8D9A-25F48038CA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56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968655-E635-8DC9-F19C-93D039BD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EF7E337-AB3A-3E86-2130-BA17B3DFC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F66804-6EF3-4807-07F2-C750E365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6099-B4BF-4829-8CCD-3AC211192C56}" type="datetimeFigureOut">
              <a:rPr lang="pl-PL" smtClean="0"/>
              <a:t>07.03.2026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0CEA66-8B24-5EDD-B19B-9314AF1C7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B820E7-8463-22EA-B3F0-C7D38F64D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36F0-872C-436B-8D9A-25F48038CA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385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F1EE171-D3DC-92CE-7E7C-90B26F233E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E1A7C2F-0640-E64E-2CFC-B640D5448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7360DE-4560-6525-6860-1C85CFC1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6099-B4BF-4829-8CCD-3AC211192C56}" type="datetimeFigureOut">
              <a:rPr lang="pl-PL" smtClean="0"/>
              <a:t>07.03.2026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BB8DE20-8145-3ED6-0BD8-C2ACDEF0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4A065D-76DE-1326-D8CA-BE0C63E9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36F0-872C-436B-8D9A-25F48038CA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11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C1AE13-0B2D-0F3C-AFF5-755ED1531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747A86-95DA-EB57-0271-C7A8860CB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C348EB-5930-B29B-67D6-91586E3D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6099-B4BF-4829-8CCD-3AC211192C56}" type="datetimeFigureOut">
              <a:rPr lang="pl-PL" smtClean="0"/>
              <a:t>07.03.2026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00FF60-53D3-FA28-8B10-C7427ABD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F30AA9-F9CF-906E-33E4-E8104C43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36F0-872C-436B-8D9A-25F48038CA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81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46B332-7852-32B5-D93A-0CBFB9E8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FDAA2A-7D67-9ABC-1C99-43D0E2109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3E039D-9198-19A9-3E4D-9C1C394D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6099-B4BF-4829-8CCD-3AC211192C56}" type="datetimeFigureOut">
              <a:rPr lang="pl-PL" smtClean="0"/>
              <a:t>07.03.2026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1BCDFB-60CB-EE93-C180-C99370188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529B0D-2670-5A3D-0B00-0A04D247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36F0-872C-436B-8D9A-25F48038CA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81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1B23D5-6CA4-4FF3-1811-0C071F5B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5DEE62-90C5-1FB7-AA62-6537B9939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D880026-0826-E878-481B-C53D0733E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84EDDE7-6F71-2892-6F55-F6D00958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6099-B4BF-4829-8CCD-3AC211192C56}" type="datetimeFigureOut">
              <a:rPr lang="pl-PL" smtClean="0"/>
              <a:t>07.03.2026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E821DC-7644-9FAE-B7BD-8B7FC609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8645E56-60FD-E55D-129B-44B43BDD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36F0-872C-436B-8D9A-25F48038CA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732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D2B01-8E71-99E3-FD13-32776F1B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4D4824-FAA9-E46C-2D9E-2E934BD64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86D047-80EF-FB6D-D2DD-0B3DC5879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1A6CCE5-4BC5-7C46-CE04-C51FB6AB7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A59AF96-5180-75BD-8B75-F9C6F8E19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087DC17-665F-8786-930A-453EFB372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6099-B4BF-4829-8CCD-3AC211192C56}" type="datetimeFigureOut">
              <a:rPr lang="pl-PL" smtClean="0"/>
              <a:t>07.03.2026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08A3599-8003-BF11-FE08-FB3FC154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BA9B597-AB51-8875-0EBF-7B1CCEC8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36F0-872C-436B-8D9A-25F48038CA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72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3BD9F4-F481-31B8-7B73-693809C8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659C01C-6102-4AC1-2DDF-2D829A13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6099-B4BF-4829-8CCD-3AC211192C56}" type="datetimeFigureOut">
              <a:rPr lang="pl-PL" smtClean="0"/>
              <a:t>07.03.2026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D33E2BA-C9ED-1493-A75E-C436E79E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F5824AE-4C97-1697-FD4D-43060242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36F0-872C-436B-8D9A-25F48038CA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83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87C162A-49B2-8B2F-6E66-CE8EF084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6099-B4BF-4829-8CCD-3AC211192C56}" type="datetimeFigureOut">
              <a:rPr lang="pl-PL" smtClean="0"/>
              <a:t>07.03.2026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22D349B-4C38-1710-7A68-5D827C69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9B96E3-7F5C-FDE2-B76D-2D4258DB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36F0-872C-436B-8D9A-25F48038CA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90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06DF6A-71FC-FC0E-DE9C-A035E930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01C912-EB44-654F-057F-50E09B5E8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B78C398-9574-DFC1-DFD0-7C94DA4EA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8EC9814-78C3-45B0-4262-13364697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6099-B4BF-4829-8CCD-3AC211192C56}" type="datetimeFigureOut">
              <a:rPr lang="pl-PL" smtClean="0"/>
              <a:t>07.03.2026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3B1B7C-EF74-F123-8C21-12306050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56C95BC-7E65-EC0F-14E0-E07C97E15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36F0-872C-436B-8D9A-25F48038CA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945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82CA61-4BD6-D53D-74E6-4F14F5B9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A7CD7D5-8690-F2FD-71DF-7184D9186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6A810F0-C8A4-C0EC-89B4-2300EFD8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E551A3A-4A2E-D140-16CD-294F41D6A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6099-B4BF-4829-8CCD-3AC211192C56}" type="datetimeFigureOut">
              <a:rPr lang="pl-PL" smtClean="0"/>
              <a:t>07.03.2026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3E6538-EA9C-EBBF-86B9-F43F8200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3656167-0323-6357-B100-67F91239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36F0-872C-436B-8D9A-25F48038CA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329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35F0608-BB87-6845-31CA-DAD43C3B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6FF6C7-EC05-0502-A1EB-529898AA8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5C707E-1CA4-F170-591B-A1C6983CC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06099-B4BF-4829-8CCD-3AC211192C56}" type="datetimeFigureOut">
              <a:rPr lang="pl-PL" smtClean="0"/>
              <a:t>07.03.2026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392902-ABF3-4F65-0476-D64DD31B8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AEE0E6-856F-995A-2387-4652B1EEC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C36F0-872C-436B-8D9A-25F48038CA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983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D7F463F-C50F-2476-543A-60609AC29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9"/>
            <a:ext cx="12210650" cy="684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4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D092212-D2A2-68D7-64F2-B535A829F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4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0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CF76CFA-D2F0-7E7C-B42B-3AA680821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0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08693B-CC99-8C7C-3EDF-C19316958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7"/>
            <a:ext cx="12192000" cy="68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C9F03EF-56BB-C917-D5B7-CE5A7352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2"/>
            <a:ext cx="12192000" cy="68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1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4D877E8-0E72-D113-8F0D-DE79F16DD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89"/>
            <a:ext cx="12192000" cy="691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AEF3EC7-62A6-178C-168B-EB79C7821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7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Grzegorz Szymanek</cp:lastModifiedBy>
  <cp:revision>1</cp:revision>
  <dcterms:created xsi:type="dcterms:W3CDTF">2026-03-07T06:20:40Z</dcterms:created>
  <dcterms:modified xsi:type="dcterms:W3CDTF">2026-03-07T06:21:17Z</dcterms:modified>
</cp:coreProperties>
</file>